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  <p:sldId id="260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7"/>
    <p:restoredTop sz="94676"/>
  </p:normalViewPr>
  <p:slideViewPr>
    <p:cSldViewPr snapToGrid="0">
      <p:cViewPr varScale="1">
        <p:scale>
          <a:sx n="100" d="100"/>
          <a:sy n="100" d="100"/>
        </p:scale>
        <p:origin x="1128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660089-39C3-B194-4046-995B9515C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0823C3-33DD-96C5-B8E7-8C34739AA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4A4825-0F1D-DBD1-7B0B-83208E85C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70E12-1946-8D47-A0C6-679BE627C40C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EBB3C00-9C13-3452-5B4E-2B3CB15DB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CFC1C3-AC09-B65F-B2B0-D028D809D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249-632F-174F-B800-94056BD810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430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6515C7-2244-A8B1-CEF0-4820CB498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09E11DD-7FA3-CE2A-5D4F-E73035989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39CAC26-AD9A-3D0A-7B8F-F778E5D22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70E12-1946-8D47-A0C6-679BE627C40C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461824B-0FC4-6ADB-61D5-F9F3297C9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1686E8-85E6-302C-176F-1FA8CAAC2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249-632F-174F-B800-94056BD810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0974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12C6ADC-01AC-9E7B-48A5-C5917AA4D4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6FE3DCF-AE8C-267E-F2CA-0A86AD7B45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63F44A3-D6A8-5978-EB1F-CCCDF4646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70E12-1946-8D47-A0C6-679BE627C40C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FB9F0C-F858-4A03-8D6E-C3A8EF77F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A9C810D-A2BB-DEE6-F549-91F68C426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249-632F-174F-B800-94056BD810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420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4B1188-CCAB-6A13-C6F4-5AB07B047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BCFE5B-192E-2224-F14E-0E008C88D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84C33C-F653-DDB1-0141-990034261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70E12-1946-8D47-A0C6-679BE627C40C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B92087-29C6-AE33-0E4E-CF3370598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2C15E4-BA2E-3EED-3517-1E54C1943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249-632F-174F-B800-94056BD810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7509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B5978B-2852-8B14-5666-A4882C9EE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7CCF33C-66E8-3EC9-EF11-ECD5E1E8C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59A22E-519E-062E-78CE-252164DE7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70E12-1946-8D47-A0C6-679BE627C40C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7B9ED53-D3F3-C60F-1B13-EE2AA5AC9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9C88B17-3143-B986-11AB-42306B2F1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249-632F-174F-B800-94056BD810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41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AB0947-EE25-3689-4FD6-87A58DE6B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C12ED6-5CE3-F3E3-ED2E-ED8BF07F1E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3FC7678-5CA6-21D9-4470-A9B900827E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5E519DF-4382-1DA5-B54C-78B4A1B4C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70E12-1946-8D47-A0C6-679BE627C40C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D8FEE9E-E2CA-D4C8-3118-4D6AA6174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789344F-990E-D4F9-A0B1-D8E030851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249-632F-174F-B800-94056BD810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3975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921A74-BE6B-7DAF-B712-E2CBB80A3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1AB56B0-BC6C-40CE-AA66-198530386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7F68384-B59C-CB22-2BDC-09A73C26C1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19CA1AB-39A9-6CFB-779F-A7E7D15EDE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0240F4F-CF77-7970-D88D-7E682AD6B2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F55133A-0184-F5DF-E5A3-F9716EE41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70E12-1946-8D47-A0C6-679BE627C40C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425A91D-7DB2-DAEB-0CC3-F65E39FE8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F95DAF2-7677-797C-C486-4B9999817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249-632F-174F-B800-94056BD810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4555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88541-E6B6-DF4E-8A04-445A7988F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ECC5561-2D02-9500-16C4-09CEF6F8F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70E12-1946-8D47-A0C6-679BE627C40C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7B36BC2-596A-269B-9372-37E134B6C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D5D25A5-FC3C-6BF9-76FE-B3F5C8246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249-632F-174F-B800-94056BD810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131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5873C3E-06C5-493F-41D5-C3E5747A6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70E12-1946-8D47-A0C6-679BE627C40C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90CFACC-4584-FD32-9973-01C240DAC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01DB17F-1A0E-1D3D-78A3-7AF0F3A20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249-632F-174F-B800-94056BD810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5832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2006C-E421-1512-79B3-3A1A623E5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8C3513-CC8B-4DFC-2770-4B80C46F3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E9F629C-E643-3A29-43A6-091CFC6A8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6010948-EC14-8ED7-F8EE-77332BA9A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70E12-1946-8D47-A0C6-679BE627C40C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47029C4-C74F-6792-DAB6-9AACA3726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E917653-E911-696D-507D-AFD3CF8B8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249-632F-174F-B800-94056BD810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2006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34C218-3951-C675-4ECA-B5FD7E683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C239B92-C6C2-B0F0-54E2-1F27225D98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A067BFF-BC9B-CDA5-34CD-93C2AF7511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459751-1A5F-C944-1C77-506B72B7D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70E12-1946-8D47-A0C6-679BE627C40C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28B66C8-25FF-CF1F-36F3-73EB1692B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44B398C-725F-5FA4-CAE8-7890BA04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249-632F-174F-B800-94056BD810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6985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B9418A5-CE40-6E84-D0E1-61AEA5E26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F53E742-3E5B-FE5F-625A-2E062362C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FF91346-54EB-A39F-5776-2B6124A64A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870E12-1946-8D47-A0C6-679BE627C40C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26DF78-ABB4-CE5A-E98F-0C8603752F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D97F0E-5B1A-6177-8348-2AC6D7ED9B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67249-632F-174F-B800-94056BD810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4701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32EC94-0324-FFEC-CC7F-585FCC30E6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14096"/>
            <a:ext cx="9144000" cy="2387600"/>
          </a:xfrm>
        </p:spPr>
        <p:txBody>
          <a:bodyPr>
            <a:normAutofit/>
          </a:bodyPr>
          <a:lstStyle/>
          <a:p>
            <a:pPr fontAlgn="base"/>
            <a:r>
              <a:rPr lang="pt-BR" dirty="0"/>
              <a:t>Título</a:t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0DD7BDE-9442-C5D7-FBB6-D586755B42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93771"/>
            <a:ext cx="9144000" cy="1655762"/>
          </a:xfrm>
        </p:spPr>
        <p:txBody>
          <a:bodyPr/>
          <a:lstStyle/>
          <a:p>
            <a:r>
              <a:rPr lang="pt-BR" dirty="0"/>
              <a:t>Nome dos autores (no máximo de 3)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72741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A6684A-C3F5-2EE7-7678-EA00FABDA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7717"/>
            <a:ext cx="10515600" cy="1155424"/>
          </a:xfrm>
        </p:spPr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7C24549-CDDD-5F2C-0A8D-84A7D9801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7805"/>
            <a:ext cx="10515600" cy="3769241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8209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FCFD3-6DC1-47B6-427F-9C82AC48C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ED3C92-5E21-601B-FE8C-B4B738935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7717"/>
            <a:ext cx="10515600" cy="1155424"/>
          </a:xfrm>
        </p:spPr>
        <p:txBody>
          <a:bodyPr/>
          <a:lstStyle/>
          <a:p>
            <a:r>
              <a:rPr lang="pt-BR" dirty="0"/>
              <a:t>Objetivo Geral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56D3C0-72A7-306D-8481-B4C507E8C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7805"/>
            <a:ext cx="10515600" cy="3769241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89543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BD81D-58DE-950F-9229-E136BEC7F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2BC9D5-3108-2E95-B91F-85D731720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7717"/>
            <a:ext cx="10515600" cy="1155424"/>
          </a:xfrm>
        </p:spPr>
        <p:txBody>
          <a:bodyPr/>
          <a:lstStyle/>
          <a:p>
            <a:r>
              <a:rPr lang="pt-BR" dirty="0"/>
              <a:t>Metodologia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CA98FC2-6093-DCAB-E86B-41D6C4E45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7805"/>
            <a:ext cx="10515600" cy="3769241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1346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F71BD-8FB9-A5ED-356D-222DF6A5C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59ADB4-505A-436B-6A2D-C27D6413B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7717"/>
            <a:ext cx="10515600" cy="1155424"/>
          </a:xfrm>
        </p:spPr>
        <p:txBody>
          <a:bodyPr/>
          <a:lstStyle/>
          <a:p>
            <a:r>
              <a:rPr lang="pt-BR" dirty="0"/>
              <a:t>Metodologia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BE1BA2-E46B-396A-4E16-B219F78E1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7805"/>
            <a:ext cx="10515600" cy="3769241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0837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A5A03-FC5B-0B0F-0B7C-8C7B42E94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4FA149-9090-7EFE-4EF3-40106796D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7717"/>
            <a:ext cx="10515600" cy="1155424"/>
          </a:xfrm>
        </p:spPr>
        <p:txBody>
          <a:bodyPr/>
          <a:lstStyle/>
          <a:p>
            <a:r>
              <a:rPr lang="pt-BR" dirty="0"/>
              <a:t>Resultado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8391E21-40D6-4088-652A-95FDCEE61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7805"/>
            <a:ext cx="10515600" cy="3769241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594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F93CD-4A30-6874-0113-5716A9C0C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85D889-FAC6-81FC-49C2-652E5A555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7717"/>
            <a:ext cx="10515600" cy="1155424"/>
          </a:xfrm>
        </p:spPr>
        <p:txBody>
          <a:bodyPr/>
          <a:lstStyle/>
          <a:p>
            <a:r>
              <a:rPr lang="pt-BR" dirty="0"/>
              <a:t>Referências Bibliográficas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6C0522-BED8-DD26-C9B0-DCC739F17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7805"/>
            <a:ext cx="10515600" cy="3769241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76471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20</Words>
  <Application>Microsoft Macintosh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do Office</vt:lpstr>
      <vt:lpstr>Título </vt:lpstr>
      <vt:lpstr>Introdução</vt:lpstr>
      <vt:lpstr>Objetivo Geral</vt:lpstr>
      <vt:lpstr>Metodologia</vt:lpstr>
      <vt:lpstr>Metodologia</vt:lpstr>
      <vt:lpstr>Resultado</vt:lpstr>
      <vt:lpstr>Referências Bibliográficas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Gabriel Lélis</dc:creator>
  <cp:lastModifiedBy>Gabriel Lélis</cp:lastModifiedBy>
  <cp:revision>2</cp:revision>
  <dcterms:created xsi:type="dcterms:W3CDTF">2026-01-08T13:07:49Z</dcterms:created>
  <dcterms:modified xsi:type="dcterms:W3CDTF">2026-01-30T18:04:06Z</dcterms:modified>
</cp:coreProperties>
</file>