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32399288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5"/>
    <p:restoredTop sz="94692"/>
  </p:normalViewPr>
  <p:slideViewPr>
    <p:cSldViewPr snapToGrid="0">
      <p:cViewPr>
        <p:scale>
          <a:sx n="22" d="100"/>
          <a:sy n="22" d="100"/>
        </p:scale>
        <p:origin x="2848" y="-5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29947" y="7070108"/>
            <a:ext cx="27539395" cy="15040222"/>
          </a:xfrm>
        </p:spPr>
        <p:txBody>
          <a:bodyPr anchor="b"/>
          <a:lstStyle>
            <a:lvl1pPr algn="ctr"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49911" y="22690338"/>
            <a:ext cx="24299466" cy="10430151"/>
          </a:xfrm>
        </p:spPr>
        <p:txBody>
          <a:bodyPr/>
          <a:lstStyle>
            <a:lvl1pPr marL="0" indent="0" algn="ctr">
              <a:buNone/>
              <a:defRPr sz="8504"/>
            </a:lvl1pPr>
            <a:lvl2pPr marL="1619951" indent="0" algn="ctr">
              <a:buNone/>
              <a:defRPr sz="7086"/>
            </a:lvl2pPr>
            <a:lvl3pPr marL="3239902" indent="0" algn="ctr">
              <a:buNone/>
              <a:defRPr sz="6378"/>
            </a:lvl3pPr>
            <a:lvl4pPr marL="4859853" indent="0" algn="ctr">
              <a:buNone/>
              <a:defRPr sz="5669"/>
            </a:lvl4pPr>
            <a:lvl5pPr marL="6479804" indent="0" algn="ctr">
              <a:buNone/>
              <a:defRPr sz="5669"/>
            </a:lvl5pPr>
            <a:lvl6pPr marL="8099755" indent="0" algn="ctr">
              <a:buNone/>
              <a:defRPr sz="5669"/>
            </a:lvl6pPr>
            <a:lvl7pPr marL="9719706" indent="0" algn="ctr">
              <a:buNone/>
              <a:defRPr sz="5669"/>
            </a:lvl7pPr>
            <a:lvl8pPr marL="11339657" indent="0" algn="ctr">
              <a:buNone/>
              <a:defRPr sz="5669"/>
            </a:lvl8pPr>
            <a:lvl9pPr marL="12959608" indent="0" algn="ctr">
              <a:buNone/>
              <a:defRPr sz="5669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8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093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185742" y="2300034"/>
            <a:ext cx="6986096" cy="36610544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27453" y="2300034"/>
            <a:ext cx="20553298" cy="36610544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37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9466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10578" y="10770172"/>
            <a:ext cx="27944386" cy="17970262"/>
          </a:xfrm>
        </p:spPr>
        <p:txBody>
          <a:bodyPr anchor="b"/>
          <a:lstStyle>
            <a:lvl1pPr>
              <a:defRPr sz="21259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10578" y="28910440"/>
            <a:ext cx="27944386" cy="9450136"/>
          </a:xfrm>
        </p:spPr>
        <p:txBody>
          <a:bodyPr/>
          <a:lstStyle>
            <a:lvl1pPr marL="0" indent="0">
              <a:buNone/>
              <a:defRPr sz="8504">
                <a:solidFill>
                  <a:schemeClr val="tx1">
                    <a:tint val="82000"/>
                  </a:schemeClr>
                </a:solidFill>
              </a:defRPr>
            </a:lvl1pPr>
            <a:lvl2pPr marL="1619951" indent="0">
              <a:buNone/>
              <a:defRPr sz="7086">
                <a:solidFill>
                  <a:schemeClr val="tx1">
                    <a:tint val="82000"/>
                  </a:schemeClr>
                </a:solidFill>
              </a:defRPr>
            </a:lvl2pPr>
            <a:lvl3pPr marL="3239902" indent="0">
              <a:buNone/>
              <a:defRPr sz="6378">
                <a:solidFill>
                  <a:schemeClr val="tx1">
                    <a:tint val="82000"/>
                  </a:schemeClr>
                </a:solidFill>
              </a:defRPr>
            </a:lvl3pPr>
            <a:lvl4pPr marL="4859853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4pPr>
            <a:lvl5pPr marL="6479804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5pPr>
            <a:lvl6pPr marL="8099755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6pPr>
            <a:lvl7pPr marL="9719706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7pPr>
            <a:lvl8pPr marL="11339657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8pPr>
            <a:lvl9pPr marL="12959608" indent="0">
              <a:buNone/>
              <a:defRPr sz="5669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6849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27451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2140" y="11500170"/>
            <a:ext cx="13769697" cy="2741040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355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300044"/>
            <a:ext cx="27944386" cy="8350126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675" y="10590160"/>
            <a:ext cx="13706415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675" y="15780233"/>
            <a:ext cx="13706415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402142" y="10590160"/>
            <a:ext cx="13773917" cy="5190073"/>
          </a:xfrm>
        </p:spPr>
        <p:txBody>
          <a:bodyPr anchor="b"/>
          <a:lstStyle>
            <a:lvl1pPr marL="0" indent="0">
              <a:buNone/>
              <a:defRPr sz="8504" b="1"/>
            </a:lvl1pPr>
            <a:lvl2pPr marL="1619951" indent="0">
              <a:buNone/>
              <a:defRPr sz="7086" b="1"/>
            </a:lvl2pPr>
            <a:lvl3pPr marL="3239902" indent="0">
              <a:buNone/>
              <a:defRPr sz="6378" b="1"/>
            </a:lvl3pPr>
            <a:lvl4pPr marL="4859853" indent="0">
              <a:buNone/>
              <a:defRPr sz="5669" b="1"/>
            </a:lvl4pPr>
            <a:lvl5pPr marL="6479804" indent="0">
              <a:buNone/>
              <a:defRPr sz="5669" b="1"/>
            </a:lvl5pPr>
            <a:lvl6pPr marL="8099755" indent="0">
              <a:buNone/>
              <a:defRPr sz="5669" b="1"/>
            </a:lvl6pPr>
            <a:lvl7pPr marL="9719706" indent="0">
              <a:buNone/>
              <a:defRPr sz="5669" b="1"/>
            </a:lvl7pPr>
            <a:lvl8pPr marL="11339657" indent="0">
              <a:buNone/>
              <a:defRPr sz="5669" b="1"/>
            </a:lvl8pPr>
            <a:lvl9pPr marL="12959608" indent="0">
              <a:buNone/>
              <a:defRPr sz="5669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402142" y="15780233"/>
            <a:ext cx="13773917" cy="23210346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597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328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287809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73917" y="6220102"/>
            <a:ext cx="16402140" cy="30700453"/>
          </a:xfrm>
        </p:spPr>
        <p:txBody>
          <a:bodyPr/>
          <a:lstStyle>
            <a:lvl1pPr>
              <a:defRPr sz="11338"/>
            </a:lvl1pPr>
            <a:lvl2pPr>
              <a:defRPr sz="9921"/>
            </a:lvl2pPr>
            <a:lvl3pPr>
              <a:defRPr sz="8504"/>
            </a:lvl3pPr>
            <a:lvl4pPr>
              <a:defRPr sz="7086"/>
            </a:lvl4pPr>
            <a:lvl5pPr>
              <a:defRPr sz="7086"/>
            </a:lvl5pPr>
            <a:lvl6pPr>
              <a:defRPr sz="7086"/>
            </a:lvl6pPr>
            <a:lvl7pPr>
              <a:defRPr sz="7086"/>
            </a:lvl7pPr>
            <a:lvl8pPr>
              <a:defRPr sz="7086"/>
            </a:lvl8pPr>
            <a:lvl9pPr>
              <a:defRPr sz="7086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314469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1671" y="2880042"/>
            <a:ext cx="10449614" cy="10080149"/>
          </a:xfrm>
        </p:spPr>
        <p:txBody>
          <a:bodyPr anchor="b"/>
          <a:lstStyle>
            <a:lvl1pPr>
              <a:defRPr sz="11338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73917" y="6220102"/>
            <a:ext cx="16402140" cy="30700453"/>
          </a:xfrm>
        </p:spPr>
        <p:txBody>
          <a:bodyPr anchor="t"/>
          <a:lstStyle>
            <a:lvl1pPr marL="0" indent="0">
              <a:buNone/>
              <a:defRPr sz="11338"/>
            </a:lvl1pPr>
            <a:lvl2pPr marL="1619951" indent="0">
              <a:buNone/>
              <a:defRPr sz="9921"/>
            </a:lvl2pPr>
            <a:lvl3pPr marL="3239902" indent="0">
              <a:buNone/>
              <a:defRPr sz="8504"/>
            </a:lvl3pPr>
            <a:lvl4pPr marL="4859853" indent="0">
              <a:buNone/>
              <a:defRPr sz="7086"/>
            </a:lvl4pPr>
            <a:lvl5pPr marL="6479804" indent="0">
              <a:buNone/>
              <a:defRPr sz="7086"/>
            </a:lvl5pPr>
            <a:lvl6pPr marL="8099755" indent="0">
              <a:buNone/>
              <a:defRPr sz="7086"/>
            </a:lvl6pPr>
            <a:lvl7pPr marL="9719706" indent="0">
              <a:buNone/>
              <a:defRPr sz="7086"/>
            </a:lvl7pPr>
            <a:lvl8pPr marL="11339657" indent="0">
              <a:buNone/>
              <a:defRPr sz="7086"/>
            </a:lvl8pPr>
            <a:lvl9pPr marL="12959608" indent="0">
              <a:buNone/>
              <a:defRPr sz="7086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1671" y="12960191"/>
            <a:ext cx="10449614" cy="24010358"/>
          </a:xfrm>
        </p:spPr>
        <p:txBody>
          <a:bodyPr/>
          <a:lstStyle>
            <a:lvl1pPr marL="0" indent="0">
              <a:buNone/>
              <a:defRPr sz="5669"/>
            </a:lvl1pPr>
            <a:lvl2pPr marL="1619951" indent="0">
              <a:buNone/>
              <a:defRPr sz="4960"/>
            </a:lvl2pPr>
            <a:lvl3pPr marL="3239902" indent="0">
              <a:buNone/>
              <a:defRPr sz="4252"/>
            </a:lvl3pPr>
            <a:lvl4pPr marL="4859853" indent="0">
              <a:buNone/>
              <a:defRPr sz="3543"/>
            </a:lvl4pPr>
            <a:lvl5pPr marL="6479804" indent="0">
              <a:buNone/>
              <a:defRPr sz="3543"/>
            </a:lvl5pPr>
            <a:lvl6pPr marL="8099755" indent="0">
              <a:buNone/>
              <a:defRPr sz="3543"/>
            </a:lvl6pPr>
            <a:lvl7pPr marL="9719706" indent="0">
              <a:buNone/>
              <a:defRPr sz="3543"/>
            </a:lvl7pPr>
            <a:lvl8pPr marL="11339657" indent="0">
              <a:buNone/>
              <a:defRPr sz="3543"/>
            </a:lvl8pPr>
            <a:lvl9pPr marL="12959608" indent="0">
              <a:buNone/>
              <a:defRPr sz="3543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400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27451" y="2300044"/>
            <a:ext cx="27944386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27451" y="11500170"/>
            <a:ext cx="27944386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27451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36E6D9-EBD1-4240-9E39-3EE66FED5C69}" type="datetimeFigureOut">
              <a:rPr lang="pt-BR" smtClean="0"/>
              <a:t>30/01/2026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732264" y="40040601"/>
            <a:ext cx="1093476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81997" y="40040601"/>
            <a:ext cx="7289840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252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7157ACD-EBA5-094E-8408-B2ECB52DE20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45329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239902" rtl="0" eaLnBrk="1" latinLnBrk="0" hangingPunct="1">
        <a:lnSpc>
          <a:spcPct val="90000"/>
        </a:lnSpc>
        <a:spcBef>
          <a:spcPct val="0"/>
        </a:spcBef>
        <a:buNone/>
        <a:defRPr sz="155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09976" indent="-809976" algn="l" defTabSz="3239902" rtl="0" eaLnBrk="1" latinLnBrk="0" hangingPunct="1">
        <a:lnSpc>
          <a:spcPct val="90000"/>
        </a:lnSpc>
        <a:spcBef>
          <a:spcPts val="3543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1pPr>
      <a:lvl2pPr marL="2429927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8504" kern="1200">
          <a:solidFill>
            <a:schemeClr val="tx1"/>
          </a:solidFill>
          <a:latin typeface="+mn-lt"/>
          <a:ea typeface="+mn-ea"/>
          <a:cs typeface="+mn-cs"/>
        </a:defRPr>
      </a:lvl2pPr>
      <a:lvl3pPr marL="4049878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7086" kern="1200">
          <a:solidFill>
            <a:schemeClr val="tx1"/>
          </a:solidFill>
          <a:latin typeface="+mn-lt"/>
          <a:ea typeface="+mn-ea"/>
          <a:cs typeface="+mn-cs"/>
        </a:defRPr>
      </a:lvl3pPr>
      <a:lvl4pPr marL="5669829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7289780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909731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10529682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2149633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3769584" indent="-809976" algn="l" defTabSz="3239902" rtl="0" eaLnBrk="1" latinLnBrk="0" hangingPunct="1">
        <a:lnSpc>
          <a:spcPct val="90000"/>
        </a:lnSpc>
        <a:spcBef>
          <a:spcPts val="1772"/>
        </a:spcBef>
        <a:buFont typeface="Arial" panose="020B0604020202020204" pitchFamily="34" charset="0"/>
        <a:buChar char="•"/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1pPr>
      <a:lvl2pPr marL="1619951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2pPr>
      <a:lvl3pPr marL="3239902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3pPr>
      <a:lvl4pPr marL="4859853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4pPr>
      <a:lvl5pPr marL="6479804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5pPr>
      <a:lvl6pPr marL="8099755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6pPr>
      <a:lvl7pPr marL="9719706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7pPr>
      <a:lvl8pPr marL="11339657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8pPr>
      <a:lvl9pPr marL="12959608" algn="l" defTabSz="3239902" rtl="0" eaLnBrk="1" latinLnBrk="0" hangingPunct="1">
        <a:defRPr sz="63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7C93168E-774B-60B8-3D06-DE96900D0E09}"/>
              </a:ext>
            </a:extLst>
          </p:cNvPr>
          <p:cNvSpPr txBox="1"/>
          <p:nvPr/>
        </p:nvSpPr>
        <p:spPr>
          <a:xfrm>
            <a:off x="2445544" y="5647135"/>
            <a:ext cx="27508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/>
            <a:r>
              <a:rPr lang="pt-BR" sz="9600" b="1" dirty="0"/>
              <a:t>Título</a:t>
            </a:r>
          </a:p>
          <a:p>
            <a:pPr algn="ctr" fontAlgn="base"/>
            <a:r>
              <a:rPr lang="pt-BR" sz="4000" dirty="0"/>
              <a:t>Nome dos autores 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FE9370-782E-D35B-3FDE-EC1321681420}"/>
              </a:ext>
            </a:extLst>
          </p:cNvPr>
          <p:cNvSpPr txBox="1"/>
          <p:nvPr/>
        </p:nvSpPr>
        <p:spPr>
          <a:xfrm>
            <a:off x="2445544" y="9300380"/>
            <a:ext cx="27508200" cy="31116210"/>
          </a:xfrm>
          <a:prstGeom prst="rect">
            <a:avLst/>
          </a:prstGeom>
          <a:noFill/>
        </p:spPr>
        <p:txBody>
          <a:bodyPr wrap="square" numCol="2" spcCol="720000" rtlCol="0">
            <a:spAutoFit/>
          </a:bodyPr>
          <a:lstStyle/>
          <a:p>
            <a:pPr fontAlgn="base"/>
            <a:r>
              <a:rPr lang="pt-BR" sz="4800" b="1" dirty="0"/>
              <a:t>Introdução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endParaRPr lang="pt-BR" sz="4800" dirty="0"/>
          </a:p>
          <a:p>
            <a:pPr fontAlgn="base"/>
            <a:endParaRPr lang="pt-BR" sz="4800" dirty="0"/>
          </a:p>
          <a:p>
            <a:pPr fontAlgn="base"/>
            <a:r>
              <a:rPr lang="pt-BR" sz="4800" b="1" dirty="0"/>
              <a:t>Objetivo Geral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xxxxxxxxxxxxxxxxxxxxxxxxxxxxxxxxxxxxxxxxxxxxxxxxxxxxxxxxxxxxxxxxxxxxxxxxxxxxxxxxxxxxxxxxxxxxxxxxxxxxxxxxxxxxxxxxxxxxxxxxxxxxxxxxxxxxxxxxxxxxxxxxxxxxxxxxxxxxxxxxxxxxxxxxxxxxxxxxxxxxxxxxxxxxxxxxxxxx</a:t>
            </a:r>
          </a:p>
          <a:p>
            <a:pPr fontAlgn="base"/>
            <a:endParaRPr lang="pt-BR" sz="4800" dirty="0"/>
          </a:p>
          <a:p>
            <a:pPr fontAlgn="base"/>
            <a:endParaRPr lang="pt-BR" sz="4800" b="1" dirty="0"/>
          </a:p>
          <a:p>
            <a:pPr fontAlgn="base"/>
            <a:r>
              <a:rPr lang="pt-BR" sz="4800" b="1" dirty="0"/>
              <a:t>Metodologia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endParaRPr lang="pt-BR" sz="4800" b="1" dirty="0"/>
          </a:p>
          <a:p>
            <a:pPr fontAlgn="base"/>
            <a:r>
              <a:rPr lang="pt-BR" sz="4800" b="1" dirty="0"/>
              <a:t>Resultado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endParaRPr lang="pt-BR" sz="4800" b="1" dirty="0"/>
          </a:p>
          <a:p>
            <a:pPr fontAlgn="base"/>
            <a:r>
              <a:rPr lang="pt-BR" sz="4800" b="1" dirty="0"/>
              <a:t>Referências Bibliográficas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/>
              <a:t>xxxxxxxxxxxxxxxxxxxxxxxxxxxxxxxxxxxxxxxxxxxxxxxxxxxxxxxxxxxxxxxxxxxxxxxxxxxxxxxxxxxxxxxxxxxxxxxxxx</a:t>
            </a:r>
          </a:p>
          <a:p>
            <a:pPr fontAlgn="base"/>
            <a:r>
              <a:rPr lang="pt-BR" sz="4800" dirty="0" err="1"/>
              <a:t>xxxxxxxxxxxxxxxxxxxxxxxxxxxxxxxxxxxxxxxxxxxxxxxxx</a:t>
            </a:r>
            <a:endParaRPr lang="pt-BR" sz="4800" dirty="0"/>
          </a:p>
          <a:p>
            <a:pPr fontAlgn="base"/>
            <a:endParaRPr lang="pt-BR" sz="4800" b="1" dirty="0"/>
          </a:p>
        </p:txBody>
      </p:sp>
    </p:spTree>
    <p:extLst>
      <p:ext uri="{BB962C8B-B14F-4D97-AF65-F5344CB8AC3E}">
        <p14:creationId xmlns:p14="http://schemas.microsoft.com/office/powerpoint/2010/main" val="146970260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ema do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45</Words>
  <Application>Microsoft Macintosh PowerPoint</Application>
  <PresentationFormat>Personalizar</PresentationFormat>
  <Paragraphs>47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Gabriel Lélis</dc:creator>
  <cp:lastModifiedBy>Gabriel Lélis</cp:lastModifiedBy>
  <cp:revision>2</cp:revision>
  <dcterms:created xsi:type="dcterms:W3CDTF">2026-01-08T13:24:05Z</dcterms:created>
  <dcterms:modified xsi:type="dcterms:W3CDTF">2026-01-30T18:20:37Z</dcterms:modified>
</cp:coreProperties>
</file>